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 id="2147483720" r:id="rId3"/>
    <p:sldMasterId id="2147483732" r:id="rId4"/>
    <p:sldMasterId id="2147483756" r:id="rId5"/>
    <p:sldMasterId id="2147483761" r:id="rId6"/>
    <p:sldMasterId id="2147483789" r:id="rId7"/>
    <p:sldMasterId id="2147483801" r:id="rId8"/>
    <p:sldMasterId id="2147483813" r:id="rId9"/>
    <p:sldMasterId id="2147483825" r:id="rId10"/>
    <p:sldMasterId id="2147483837" r:id="rId11"/>
  </p:sldMasterIdLst>
  <p:notesMasterIdLst>
    <p:notesMasterId r:id="rId27"/>
  </p:notesMasterIdLst>
  <p:sldIdLst>
    <p:sldId id="268" r:id="rId12"/>
    <p:sldId id="259" r:id="rId13"/>
    <p:sldId id="276" r:id="rId14"/>
    <p:sldId id="277" r:id="rId15"/>
    <p:sldId id="278" r:id="rId16"/>
    <p:sldId id="280" r:id="rId17"/>
    <p:sldId id="282" r:id="rId18"/>
    <p:sldId id="283" r:id="rId19"/>
    <p:sldId id="284" r:id="rId20"/>
    <p:sldId id="286" r:id="rId21"/>
    <p:sldId id="287" r:id="rId22"/>
    <p:sldId id="288" r:id="rId23"/>
    <p:sldId id="289" r:id="rId24"/>
    <p:sldId id="290" r:id="rId25"/>
    <p:sldId id="279"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Monotype Corsiva" panose="03010101010201010101" pitchFamily="66" charset="0"/>
      <p:italic r:id="rId32"/>
    </p:embeddedFont>
    <p:embeddedFont>
      <p:font typeface="Arial Black" panose="020B0A04020102020204" pitchFamily="34" charset="0"/>
      <p:bold r:id="rId33"/>
    </p:embeddedFont>
    <p:embeddedFont>
      <p:font typeface="Impact" panose="020B0806030902050204" pitchFamily="34" charset="0"/>
      <p:regular r:id="rId34"/>
    </p:embeddedFont>
    <p:embeddedFont>
      <p:font typeface="Montserrat" panose="02000505000000020004" pitchFamily="2"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p:cViewPr varScale="1">
        <p:scale>
          <a:sx n="57" d="100"/>
          <a:sy n="57" d="100"/>
        </p:scale>
        <p:origin x="-17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font" Target="fonts/font7.fntdata"/><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F2F84-12AD-48A6-B0F9-772E96B14C9A}" type="datetimeFigureOut">
              <a:rPr lang="en-US" smtClean="0"/>
              <a:t>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158CD-7C01-4599-8650-24C31F444674}" type="slidenum">
              <a:rPr lang="en-US" smtClean="0"/>
              <a:t>‹#›</a:t>
            </a:fld>
            <a:endParaRPr lang="en-US"/>
          </a:p>
        </p:txBody>
      </p:sp>
    </p:spTree>
    <p:extLst>
      <p:ext uri="{BB962C8B-B14F-4D97-AF65-F5344CB8AC3E}">
        <p14:creationId xmlns:p14="http://schemas.microsoft.com/office/powerpoint/2010/main" val="238614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t>1</a:t>
            </a:fld>
            <a:endParaRPr lang="en-US"/>
          </a:p>
        </p:txBody>
      </p:sp>
    </p:spTree>
    <p:extLst>
      <p:ext uri="{BB962C8B-B14F-4D97-AF65-F5344CB8AC3E}">
        <p14:creationId xmlns:p14="http://schemas.microsoft.com/office/powerpoint/2010/main" val="340986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1752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175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t>15</a:t>
            </a:fld>
            <a:endParaRPr lang="en-US"/>
          </a:p>
        </p:txBody>
      </p:sp>
    </p:spTree>
    <p:extLst>
      <p:ext uri="{BB962C8B-B14F-4D97-AF65-F5344CB8AC3E}">
        <p14:creationId xmlns:p14="http://schemas.microsoft.com/office/powerpoint/2010/main" val="385210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t>3</a:t>
            </a:fld>
            <a:endParaRPr lang="en-US"/>
          </a:p>
        </p:txBody>
      </p:sp>
    </p:spTree>
    <p:extLst>
      <p:ext uri="{BB962C8B-B14F-4D97-AF65-F5344CB8AC3E}">
        <p14:creationId xmlns:p14="http://schemas.microsoft.com/office/powerpoint/2010/main" val="268566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t>4</a:t>
            </a:fld>
            <a:endParaRPr lang="en-US"/>
          </a:p>
        </p:txBody>
      </p:sp>
    </p:spTree>
    <p:extLst>
      <p:ext uri="{BB962C8B-B14F-4D97-AF65-F5344CB8AC3E}">
        <p14:creationId xmlns:p14="http://schemas.microsoft.com/office/powerpoint/2010/main" val="301106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t>5</a:t>
            </a:fld>
            <a:endParaRPr lang="en-US"/>
          </a:p>
        </p:txBody>
      </p:sp>
    </p:spTree>
    <p:extLst>
      <p:ext uri="{BB962C8B-B14F-4D97-AF65-F5344CB8AC3E}">
        <p14:creationId xmlns:p14="http://schemas.microsoft.com/office/powerpoint/2010/main" val="17175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t>7</a:t>
            </a:fld>
            <a:endParaRPr lang="en-US"/>
          </a:p>
        </p:txBody>
      </p:sp>
    </p:spTree>
    <p:extLst>
      <p:ext uri="{BB962C8B-B14F-4D97-AF65-F5344CB8AC3E}">
        <p14:creationId xmlns:p14="http://schemas.microsoft.com/office/powerpoint/2010/main" val="402746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1752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1752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1752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158CD-7C01-4599-8650-24C31F44467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1752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AE346A-3B8D-4D34-A16D-2FDB7CE8BA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83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2FC7D8-2127-424F-8895-3D1AFB86E4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0399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C3B45A-D325-434F-9294-FAA306EA3E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42404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76D8D42-CFF2-4852-9DEA-0856416605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61347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B743459-FB66-4D9B-A57F-948212295C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09595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482A9E-7381-482B-9FC2-6CD159AD5C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0010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ADD84CE-FD12-400D-8932-0507396283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88655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BBAF6C-82C2-4E50-91AA-D345A96FAD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95021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A7D56D-A1CF-4BA8-A97A-9EF46E5945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140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C62FC2-418F-487B-9C8C-033A2282C1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270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DC541F-78A9-4FE6-85C1-772143DE0E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6844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A8E861-43A4-44C3-82E1-39B31EFC45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2142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521BB4-3471-4DDA-9B3C-B7842344B2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910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326892-3F91-4797-82F8-5968979973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11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C3F81A3-9D29-46DB-9268-6323A8EA62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285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02F04C-55D2-40B1-BA61-2B5A233CFE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6592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49BB28-8DC2-4DF2-B007-4883DE4C13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6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8AE1DE-7F71-40F5-8A67-D0EFE6D428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62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64F60A-2BD6-4D63-BE96-36060EB12F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2495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B91C0-686F-43A9-881D-5DE3B55839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0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2ACB1D-3F88-457D-98A5-83CE021A00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18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0CD0FB-402C-4B42-AE8F-D521F539B9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2328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95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F022EF-7CFD-4B1D-B247-C8B4FF6FF5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272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ACA9A9-0320-416E-9A7B-919DD0E118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864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309417-EB73-4409-8FE2-8F60AB98C4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408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A538FC-8BB5-48FD-AA33-4F1E680F0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275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26DECD-968A-45DA-9F19-F595B436B5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9573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A74901-6DA4-4C9E-827E-B6AC2E9934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2777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8AAB6E-F811-4627-BA5E-450B06845F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750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054091-5D9E-463F-AFA1-BB9FF5456D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0061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D60844-E0F8-49B1-9462-7C0E99443B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8143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5B1606-6954-49C1-AA4E-97BAB5EF3C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20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3B940E-33C7-4DE3-8B10-119572211A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1608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AF9463-E8AC-4153-9FE7-C745BD554B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0480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EF00D8-7445-4E78-B030-8669FC9BA9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54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0950485-5D7F-4EC4-BB3E-362D09922A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0796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1FE74F9-D95F-432C-9AAD-C848818153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078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C386C84-FA72-4CB0-9D30-9320DFE003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210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8163EE-3A79-4A70-8E04-DCCAEC52C3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917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88D8F1-1E30-44D3-BE2B-5C6B55C90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735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3F236C-4F81-4073-9926-61C6BC318C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2178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9E5E3B-7D8A-47BB-B70C-9BB539F191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1429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3FC1CB-97AD-4F11-A1F8-F800EFFB8B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9718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7647B3-1004-4AB6-B32B-F81893358A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7673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325E80-7D8D-4F40-A8B6-F00DC36986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917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98FDBD-4F92-46FF-9A50-932D7B1D98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6013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0480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BF9CDE-092E-4B03-929D-01ABC1DB71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1714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685A33-D21F-4C92-968A-90B93B8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143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C7C877-32E8-4591-B291-FDED32AE58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1821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FD00CD-1D9F-4CCC-ACA7-8AD3F3F297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3361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1258F1-62B9-464B-B834-02812F2642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40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C4F06B5-F87F-4C53-B8F5-FC6CBEB52E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060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50D0E8B-C4AD-44F3-9202-EBD91CDA9D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094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26D6B5-0B82-4FCF-B33C-91816F98CB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2940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F7C3F9C-98C9-412E-B7B0-D2AB55BF6C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194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DC725A-FE8A-4B82-97B5-E85ADB5B9D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2544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0D3F26-67FF-4B05-B746-ABC48E3993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187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E207A8-9EF5-4F17-A16A-6AA0E24A7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8359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2C4CC-1A45-498D-8080-B331C22088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358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BD976F-A7E2-4636-AB32-D61EA7B48F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1865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7DA1A7-9EA0-4723-976D-C74A5F880F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663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46B5CA-0706-4D54-8786-56BB06896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98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526D783-C2D1-44D1-9139-DF00C4E8ED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0483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343400"/>
            <a:ext cx="4038600" cy="17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4267200"/>
            <a:ext cx="4038600" cy="185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F49DF5-C98E-4002-9B73-95C0EE4C4D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50414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7A815-5B53-4F66-9E55-32F592A5A0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50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246378-8C64-44A9-9092-66E537672C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1333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391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10000"/>
            <a:ext cx="7391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2BF412-2248-4C70-A435-01A5BDE5F8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4179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792364-9A8D-4066-B16B-52091E1301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5993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20B265-35FE-4646-A5B1-A9BAB8B22E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6630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1789E8-6CAE-4D26-88D2-28F73152D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1851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25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25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95800" y="1535113"/>
            <a:ext cx="3884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495800" y="2174875"/>
            <a:ext cx="3884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682D937-45FC-438E-BB8A-9587990F49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6779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85B731C-BDAE-4452-ABAC-45CCCDA212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455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3996F47-6AC2-4B53-A6E3-540B479708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86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C7794C-E021-4E6F-BD45-EEBC5419E2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9071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518D3A-A1D1-4837-BE6E-90DF0C2896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6421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833422-8F0E-4374-8124-E96BC6F4A9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5678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807BA-E73A-4353-A02E-6CC716938D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085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CC8384-96EA-43D9-B1BC-C812042AF4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579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F60230-9298-4AD3-A083-EB9EF850D5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2085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798E57-182E-4DF4-A249-CB36474D62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70672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D78346-0E07-486D-879C-D92D29BC7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99301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2EE02B-B0EE-4463-9CD7-85271C1E1F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436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FA7B172-04EA-47FB-B2BD-44ED3288CE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443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DDC3186-D284-43B0-8D41-595B635A93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302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3772-6F16-487F-8D62-CE693A3D77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0333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6F4B34-9596-4479-A931-A72235281F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40023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A26597-7EE8-4235-8C1F-318F5AD7C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755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1E98DD-A5C5-447F-BB1E-24085E8A56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05086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9C529C-80F2-4044-AD00-0EFF929234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2968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7A5320-E7CB-4B96-9315-9351A4F2FF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95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DB419C-D94F-492F-9388-89E20E439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06724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98D640-B48C-4BC6-B121-7C93A2A0C0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19984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48F460-A410-4D39-B1DB-8395FCD2DF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95227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E67CCA-7363-4F63-83E8-23AAAA1FBF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919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D89CB9-ABC9-45A9-A30A-AE1391265D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86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3256FE-0928-4BF9-8786-B225440EF6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6310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BC1974-329B-416C-AED8-9E06B1D6F6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9363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8A536D-AAEE-4CB0-8472-E9AC42B67A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79134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045CF6-72B6-4FFB-A1A4-4D6B6A8673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45422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744D3F-7F77-43CA-A444-73F6DAC082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0065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2F34D7-EA93-478B-8317-25D93066FB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88313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26B45B-ACF8-413D-8DE7-F9937B9DBB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92199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D6D62C-5067-4B53-99D6-26FD488CED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2323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E9A906-D64D-427E-9D8B-F5535D526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63824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D828E1-8FF8-4659-A937-BA60A15BCD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26428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170566-E9FE-4319-AD42-0670F6ED3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02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9.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0.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3.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7.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8.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67" name="Picture 171" descr="Dying to Live_std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E3DF91-B62C-4339-A507-88B0207F300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66191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Bell Gothic Std Light" pitchFamily="34" charset="0"/>
          <a:ea typeface="+mn-ea"/>
          <a:cs typeface="+mn-cs"/>
        </a:defRPr>
      </a:lvl1pPr>
      <a:lvl2pPr marL="742950" indent="-285750" algn="l" rtl="0" fontAlgn="base">
        <a:spcBef>
          <a:spcPct val="20000"/>
        </a:spcBef>
        <a:spcAft>
          <a:spcPct val="0"/>
        </a:spcAft>
        <a:buChar char="–"/>
        <a:defRPr sz="2800">
          <a:solidFill>
            <a:schemeClr val="tx1"/>
          </a:solidFill>
          <a:latin typeface="Bell Gothic Std Light" pitchFamily="34" charset="0"/>
        </a:defRPr>
      </a:lvl2pPr>
      <a:lvl3pPr marL="1143000" indent="-228600" algn="l" rtl="0" fontAlgn="base">
        <a:spcBef>
          <a:spcPct val="20000"/>
        </a:spcBef>
        <a:spcAft>
          <a:spcPct val="0"/>
        </a:spcAft>
        <a:buChar char="•"/>
        <a:defRPr sz="2400">
          <a:solidFill>
            <a:schemeClr val="tx1"/>
          </a:solidFill>
          <a:latin typeface="Bell Gothic Std Light" pitchFamily="34" charset="0"/>
        </a:defRPr>
      </a:lvl3pPr>
      <a:lvl4pPr marL="1600200" indent="-228600" algn="l" rtl="0" fontAlgn="base">
        <a:spcBef>
          <a:spcPct val="20000"/>
        </a:spcBef>
        <a:spcAft>
          <a:spcPct val="0"/>
        </a:spcAft>
        <a:buChar char="–"/>
        <a:defRPr sz="2000">
          <a:solidFill>
            <a:schemeClr val="tx1"/>
          </a:solidFill>
          <a:latin typeface="Bell Gothic Std Light" pitchFamily="34" charset="0"/>
        </a:defRPr>
      </a:lvl4pPr>
      <a:lvl5pPr marL="2057400" indent="-228600" algn="l" rtl="0" fontAlgn="base">
        <a:spcBef>
          <a:spcPct val="20000"/>
        </a:spcBef>
        <a:spcAft>
          <a:spcPct val="0"/>
        </a:spcAft>
        <a:buChar char="»"/>
        <a:defRPr sz="2000">
          <a:solidFill>
            <a:schemeClr val="tx1"/>
          </a:solidFill>
          <a:latin typeface="Bell Gothic Std Ligh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3B58A12-31E6-4643-A32C-758839344E5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096" name="Picture 72" descr="baptism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9311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3AEE04B-8591-4C8B-9328-1E2C164F976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3146" name="Picture 74" descr="baptism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9565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0" name="Picture 100" descr="Dying to Live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FC8668F-DFF4-4A26-A751-5E899D0E0B6C}"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17823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Bell Gothic Std Light" pitchFamily="34" charset="0"/>
          <a:ea typeface="+mn-ea"/>
          <a:cs typeface="+mn-cs"/>
        </a:defRPr>
      </a:lvl1pPr>
      <a:lvl2pPr marL="742950" indent="-285750" algn="l" rtl="0" fontAlgn="base">
        <a:spcBef>
          <a:spcPct val="20000"/>
        </a:spcBef>
        <a:spcAft>
          <a:spcPct val="0"/>
        </a:spcAft>
        <a:buChar char="–"/>
        <a:defRPr sz="2800">
          <a:solidFill>
            <a:schemeClr val="tx1"/>
          </a:solidFill>
          <a:latin typeface="Bell Gothic Std Light" pitchFamily="34" charset="0"/>
        </a:defRPr>
      </a:lvl2pPr>
      <a:lvl3pPr marL="1143000" indent="-228600" algn="l" rtl="0" fontAlgn="base">
        <a:spcBef>
          <a:spcPct val="20000"/>
        </a:spcBef>
        <a:spcAft>
          <a:spcPct val="0"/>
        </a:spcAft>
        <a:buChar char="•"/>
        <a:defRPr sz="2400">
          <a:solidFill>
            <a:schemeClr val="tx1"/>
          </a:solidFill>
          <a:latin typeface="Bell Gothic Std Light" pitchFamily="34" charset="0"/>
        </a:defRPr>
      </a:lvl3pPr>
      <a:lvl4pPr marL="1600200" indent="-228600" algn="l" rtl="0" fontAlgn="base">
        <a:spcBef>
          <a:spcPct val="20000"/>
        </a:spcBef>
        <a:spcAft>
          <a:spcPct val="0"/>
        </a:spcAft>
        <a:buChar char="–"/>
        <a:defRPr sz="2000">
          <a:solidFill>
            <a:schemeClr val="tx1"/>
          </a:solidFill>
          <a:latin typeface="Bell Gothic Std Light" pitchFamily="34" charset="0"/>
        </a:defRPr>
      </a:lvl4pPr>
      <a:lvl5pPr marL="2057400" indent="-228600" algn="l" rtl="0" fontAlgn="base">
        <a:spcBef>
          <a:spcPct val="20000"/>
        </a:spcBef>
        <a:spcAft>
          <a:spcPct val="0"/>
        </a:spcAft>
        <a:buChar char="»"/>
        <a:defRPr sz="2000">
          <a:solidFill>
            <a:schemeClr val="tx1"/>
          </a:solidFill>
          <a:latin typeface="Bell Gothic Std Ligh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63" name="Picture 167" descr="Dying to Live_std_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609600"/>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E6D424C-4EED-4CB2-8B64-F8D7489A4BB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638163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6" r:id="rId5"/>
    <p:sldLayoutId id="2147483727" r:id="rId6"/>
    <p:sldLayoutId id="2147483730" r:id="rId7"/>
    <p:sldLayoutId id="2147483731" r:id="rId8"/>
  </p:sldLayoutIdLst>
  <p:txStyles>
    <p:titleStyle>
      <a:lvl1pPr algn="ctr" rtl="0" fontAlgn="base">
        <a:spcBef>
          <a:spcPct val="0"/>
        </a:spcBef>
        <a:spcAft>
          <a:spcPct val="0"/>
        </a:spcAft>
        <a:defRPr sz="4400">
          <a:solidFill>
            <a:schemeClr val="tx2"/>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Bell Gothic Std Light" pitchFamily="34" charset="0"/>
          <a:ea typeface="+mn-ea"/>
          <a:cs typeface="+mn-cs"/>
        </a:defRPr>
      </a:lvl1pPr>
      <a:lvl2pPr marL="742950" indent="-285750" algn="l" rtl="0" fontAlgn="base">
        <a:spcBef>
          <a:spcPct val="20000"/>
        </a:spcBef>
        <a:spcAft>
          <a:spcPct val="0"/>
        </a:spcAft>
        <a:buChar char="–"/>
        <a:defRPr sz="2800">
          <a:solidFill>
            <a:schemeClr val="tx1"/>
          </a:solidFill>
          <a:latin typeface="Bell Gothic Std Light" pitchFamily="34" charset="0"/>
        </a:defRPr>
      </a:lvl2pPr>
      <a:lvl3pPr marL="1143000" indent="-228600" algn="l" rtl="0" fontAlgn="base">
        <a:spcBef>
          <a:spcPct val="20000"/>
        </a:spcBef>
        <a:spcAft>
          <a:spcPct val="0"/>
        </a:spcAft>
        <a:buChar char="•"/>
        <a:defRPr sz="2400">
          <a:solidFill>
            <a:schemeClr val="tx1"/>
          </a:solidFill>
          <a:latin typeface="Bell Gothic Std Light" pitchFamily="34" charset="0"/>
        </a:defRPr>
      </a:lvl3pPr>
      <a:lvl4pPr marL="1600200" indent="-228600" algn="l" rtl="0" fontAlgn="base">
        <a:spcBef>
          <a:spcPct val="20000"/>
        </a:spcBef>
        <a:spcAft>
          <a:spcPct val="0"/>
        </a:spcAft>
        <a:buChar char="–"/>
        <a:defRPr sz="2000">
          <a:solidFill>
            <a:schemeClr val="tx1"/>
          </a:solidFill>
          <a:latin typeface="Bell Gothic Std Light" pitchFamily="34" charset="0"/>
        </a:defRPr>
      </a:lvl4pPr>
      <a:lvl5pPr marL="2057400" indent="-228600" algn="l" rtl="0" fontAlgn="base">
        <a:spcBef>
          <a:spcPct val="20000"/>
        </a:spcBef>
        <a:spcAft>
          <a:spcPct val="0"/>
        </a:spcAft>
        <a:buChar char="»"/>
        <a:defRPr sz="2000">
          <a:solidFill>
            <a:schemeClr val="tx1"/>
          </a:solidFill>
          <a:latin typeface="Bell Gothic Std Ligh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0" name="Picture 100" descr="Dying to Live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B65DBBC-FD66-405F-853F-67516645F6A3}"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478157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Bell Gothic Std Light" pitchFamily="34" charset="0"/>
          <a:ea typeface="+mn-ea"/>
          <a:cs typeface="+mn-cs"/>
        </a:defRPr>
      </a:lvl1pPr>
      <a:lvl2pPr marL="742950" indent="-285750" algn="l" rtl="0" fontAlgn="base">
        <a:spcBef>
          <a:spcPct val="20000"/>
        </a:spcBef>
        <a:spcAft>
          <a:spcPct val="0"/>
        </a:spcAft>
        <a:buChar char="–"/>
        <a:defRPr sz="2800">
          <a:solidFill>
            <a:schemeClr val="tx1"/>
          </a:solidFill>
          <a:latin typeface="Bell Gothic Std Light" pitchFamily="34" charset="0"/>
        </a:defRPr>
      </a:lvl2pPr>
      <a:lvl3pPr marL="1143000" indent="-228600" algn="l" rtl="0" fontAlgn="base">
        <a:spcBef>
          <a:spcPct val="20000"/>
        </a:spcBef>
        <a:spcAft>
          <a:spcPct val="0"/>
        </a:spcAft>
        <a:buChar char="•"/>
        <a:defRPr sz="2400">
          <a:solidFill>
            <a:schemeClr val="tx1"/>
          </a:solidFill>
          <a:latin typeface="Bell Gothic Std Light" pitchFamily="34" charset="0"/>
        </a:defRPr>
      </a:lvl3pPr>
      <a:lvl4pPr marL="1600200" indent="-228600" algn="l" rtl="0" fontAlgn="base">
        <a:spcBef>
          <a:spcPct val="20000"/>
        </a:spcBef>
        <a:spcAft>
          <a:spcPct val="0"/>
        </a:spcAft>
        <a:buChar char="–"/>
        <a:defRPr sz="2000">
          <a:solidFill>
            <a:schemeClr val="tx1"/>
          </a:solidFill>
          <a:latin typeface="Bell Gothic Std Light" pitchFamily="34" charset="0"/>
        </a:defRPr>
      </a:lvl4pPr>
      <a:lvl5pPr marL="2057400" indent="-228600" algn="l" rtl="0" fontAlgn="base">
        <a:spcBef>
          <a:spcPct val="20000"/>
        </a:spcBef>
        <a:spcAft>
          <a:spcPct val="0"/>
        </a:spcAft>
        <a:buChar char="»"/>
        <a:defRPr sz="2000">
          <a:solidFill>
            <a:schemeClr val="tx1"/>
          </a:solidFill>
          <a:latin typeface="Bell Gothic Std Ligh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64" name="Picture 168" descr="Dying to Live_std_c_nv"/>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198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533400"/>
            <a:ext cx="40936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4E466E8-1333-41C3-86AA-0BA3C93365A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848223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xStyles>
    <p:titleStyle>
      <a:lvl1pPr algn="ctr" rtl="0" fontAlgn="base">
        <a:spcBef>
          <a:spcPct val="0"/>
        </a:spcBef>
        <a:spcAft>
          <a:spcPct val="0"/>
        </a:spcAft>
        <a:defRPr sz="4400">
          <a:solidFill>
            <a:schemeClr val="tx2"/>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Bell Gothic Std Light" pitchFamily="34" charset="0"/>
          <a:ea typeface="+mn-ea"/>
          <a:cs typeface="+mn-cs"/>
        </a:defRPr>
      </a:lvl1pPr>
      <a:lvl2pPr marL="742950" indent="-285750" algn="l" rtl="0" fontAlgn="base">
        <a:spcBef>
          <a:spcPct val="20000"/>
        </a:spcBef>
        <a:spcAft>
          <a:spcPct val="0"/>
        </a:spcAft>
        <a:buChar char="–"/>
        <a:defRPr sz="2800">
          <a:solidFill>
            <a:schemeClr val="tx1"/>
          </a:solidFill>
          <a:latin typeface="Bell Gothic Std Light" pitchFamily="34" charset="0"/>
        </a:defRPr>
      </a:lvl2pPr>
      <a:lvl3pPr marL="1143000" indent="-228600" algn="l" rtl="0" fontAlgn="base">
        <a:spcBef>
          <a:spcPct val="20000"/>
        </a:spcBef>
        <a:spcAft>
          <a:spcPct val="0"/>
        </a:spcAft>
        <a:buChar char="•"/>
        <a:defRPr sz="2400">
          <a:solidFill>
            <a:schemeClr val="tx1"/>
          </a:solidFill>
          <a:latin typeface="Bell Gothic Std Light" pitchFamily="34" charset="0"/>
        </a:defRPr>
      </a:lvl3pPr>
      <a:lvl4pPr marL="1600200" indent="-228600" algn="l" rtl="0" fontAlgn="base">
        <a:spcBef>
          <a:spcPct val="20000"/>
        </a:spcBef>
        <a:spcAft>
          <a:spcPct val="0"/>
        </a:spcAft>
        <a:buChar char="–"/>
        <a:defRPr sz="2000">
          <a:solidFill>
            <a:schemeClr val="tx1"/>
          </a:solidFill>
          <a:latin typeface="Bell Gothic Std Light" pitchFamily="34" charset="0"/>
        </a:defRPr>
      </a:lvl4pPr>
      <a:lvl5pPr marL="2057400" indent="-228600" algn="l" rtl="0" fontAlgn="base">
        <a:spcBef>
          <a:spcPct val="20000"/>
        </a:spcBef>
        <a:spcAft>
          <a:spcPct val="0"/>
        </a:spcAft>
        <a:buChar char="»"/>
        <a:defRPr sz="2000">
          <a:solidFill>
            <a:schemeClr val="tx1"/>
          </a:solidFill>
          <a:latin typeface="Bell Gothic Std Ligh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D36966-0B99-414F-BE9F-386C8A9C8F6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175" name="Picture 151" descr="jesus saves_std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75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8" name="Picture 154" descr="jesus saves_std_t_nt"/>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838200" y="274638"/>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90600" y="4343400"/>
            <a:ext cx="7696200"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CE43FEF-45E3-4656-9689-FEE7FAF51FF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6459833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5" r:id="rId5"/>
    <p:sldLayoutId id="2147483796" r:id="rId6"/>
  </p:sldLayoutIdLst>
  <p:txStyles>
    <p:titleStyle>
      <a:lvl1pPr algn="ctr" rtl="0" fontAlgn="base">
        <a:spcBef>
          <a:spcPct val="0"/>
        </a:spcBef>
        <a:spcAft>
          <a:spcPct val="0"/>
        </a:spcAft>
        <a:defRPr sz="4400" b="1" cap="none" spc="50">
          <a:ln w="12700" cmpd="sng">
            <a:solidFill>
              <a:srgbClr val="C00000"/>
            </a:solidFill>
            <a:prstDash val="solid"/>
          </a:ln>
          <a:solidFill>
            <a:schemeClr val="accent6">
              <a:tint val="1000"/>
            </a:schemeClr>
          </a:solidFill>
          <a:effectLst>
            <a:glow rad="53100">
              <a:srgbClr val="FF0000">
                <a:alpha val="30000"/>
              </a:srgbClr>
            </a:glow>
          </a:effectLst>
          <a:latin typeface="Impact" panose="020B080603090205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ln>
            <a:solidFill>
              <a:srgbClr val="C00000"/>
            </a:solidFill>
          </a:ln>
          <a:solidFill>
            <a:schemeClr val="bg1"/>
          </a:solidFill>
          <a:effectLst>
            <a:outerShdw blurRad="38100" dist="38100" dir="2700000" algn="tl">
              <a:srgbClr val="000000">
                <a:alpha val="43137"/>
              </a:srgbClr>
            </a:outerShdw>
          </a:effectLst>
          <a:latin typeface="Impact" panose="020B0806030902050204" pitchFamily="34" charset="0"/>
          <a:ea typeface="+mn-ea"/>
          <a:cs typeface="+mn-cs"/>
        </a:defRPr>
      </a:lvl1pPr>
      <a:lvl2pPr marL="742950" indent="-285750" algn="l" rtl="0" fontAlgn="base">
        <a:spcBef>
          <a:spcPct val="20000"/>
        </a:spcBef>
        <a:spcAft>
          <a:spcPct val="0"/>
        </a:spcAft>
        <a:buChar char="–"/>
        <a:defRPr sz="2800">
          <a:ln>
            <a:solidFill>
              <a:srgbClr val="C00000"/>
            </a:solidFill>
          </a:ln>
          <a:solidFill>
            <a:schemeClr val="bg1"/>
          </a:solidFill>
          <a:effectLst>
            <a:outerShdw blurRad="38100" dist="38100" dir="2700000" algn="tl">
              <a:srgbClr val="000000">
                <a:alpha val="43137"/>
              </a:srgbClr>
            </a:outerShdw>
          </a:effectLst>
          <a:latin typeface="Impact" panose="020B0806030902050204" pitchFamily="34" charset="0"/>
        </a:defRPr>
      </a:lvl2pPr>
      <a:lvl3pPr marL="1143000" indent="-228600" algn="l" rtl="0" fontAlgn="base">
        <a:spcBef>
          <a:spcPct val="20000"/>
        </a:spcBef>
        <a:spcAft>
          <a:spcPct val="0"/>
        </a:spcAft>
        <a:buChar char="•"/>
        <a:defRPr sz="2400">
          <a:ln>
            <a:solidFill>
              <a:srgbClr val="C00000"/>
            </a:solidFill>
          </a:ln>
          <a:solidFill>
            <a:schemeClr val="bg1"/>
          </a:solidFill>
          <a:effectLst>
            <a:outerShdw blurRad="38100" dist="38100" dir="2700000" algn="tl">
              <a:srgbClr val="000000">
                <a:alpha val="43137"/>
              </a:srgbClr>
            </a:outerShdw>
          </a:effectLst>
          <a:latin typeface="Impact" panose="020B0806030902050204" pitchFamily="34" charset="0"/>
        </a:defRPr>
      </a:lvl3pPr>
      <a:lvl4pPr marL="1600200" indent="-228600" algn="l" rtl="0" fontAlgn="base">
        <a:spcBef>
          <a:spcPct val="20000"/>
        </a:spcBef>
        <a:spcAft>
          <a:spcPct val="0"/>
        </a:spcAft>
        <a:buChar char="–"/>
        <a:defRPr sz="2000">
          <a:ln>
            <a:solidFill>
              <a:srgbClr val="C00000"/>
            </a:solidFill>
          </a:ln>
          <a:solidFill>
            <a:schemeClr val="bg1"/>
          </a:solidFill>
          <a:effectLst>
            <a:outerShdw blurRad="38100" dist="38100" dir="2700000" algn="tl">
              <a:srgbClr val="000000">
                <a:alpha val="43137"/>
              </a:srgbClr>
            </a:outerShdw>
          </a:effectLst>
          <a:latin typeface="Impact" panose="020B0806030902050204" pitchFamily="34" charset="0"/>
        </a:defRPr>
      </a:lvl4pPr>
      <a:lvl5pPr marL="2057400" indent="-228600" algn="l" rtl="0" fontAlgn="base">
        <a:spcBef>
          <a:spcPct val="20000"/>
        </a:spcBef>
        <a:spcAft>
          <a:spcPct val="0"/>
        </a:spcAft>
        <a:buChar char="»"/>
        <a:defRPr sz="2000">
          <a:ln>
            <a:solidFill>
              <a:srgbClr val="C00000"/>
            </a:solidFill>
          </a:ln>
          <a:solidFill>
            <a:schemeClr val="bg1"/>
          </a:solidFill>
          <a:effectLst>
            <a:outerShdw blurRad="38100" dist="38100" dir="2700000" algn="tl">
              <a:srgbClr val="000000">
                <a:alpha val="43137"/>
              </a:srgbClr>
            </a:outerShdw>
          </a:effectLst>
          <a:latin typeface="Impact" panose="020B080603090205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50" name="Picture 90" descr="jesus saves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001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C67EB9-C46A-4050-ADA0-FCEA021FE6B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1748277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fontAlgn="base">
        <a:spcBef>
          <a:spcPct val="0"/>
        </a:spcBef>
        <a:spcAft>
          <a:spcPct val="0"/>
        </a:spcAft>
        <a:defRPr sz="4400">
          <a:ln>
            <a:solidFill>
              <a:srgbClr val="C00000"/>
            </a:solidFill>
          </a:ln>
          <a:solidFill>
            <a:schemeClr val="accent3"/>
          </a:solidFill>
          <a:effectLst>
            <a:glow rad="228600">
              <a:schemeClr val="accent2">
                <a:satMod val="175000"/>
                <a:alpha val="40000"/>
              </a:schemeClr>
            </a:glow>
          </a:effectLst>
          <a:latin typeface="Impact" panose="020B080603090205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ln>
            <a:solidFill>
              <a:srgbClr val="C00000"/>
            </a:solidFill>
          </a:ln>
          <a:solidFill>
            <a:schemeClr val="bg1"/>
          </a:solidFill>
          <a:latin typeface="Impact" panose="020B0806030902050204" pitchFamily="34" charset="0"/>
          <a:ea typeface="+mn-ea"/>
          <a:cs typeface="+mn-cs"/>
        </a:defRPr>
      </a:lvl1pPr>
      <a:lvl2pPr marL="742950" indent="-285750" algn="l" rtl="0" fontAlgn="base">
        <a:spcBef>
          <a:spcPct val="20000"/>
        </a:spcBef>
        <a:spcAft>
          <a:spcPct val="0"/>
        </a:spcAft>
        <a:buChar char="–"/>
        <a:defRPr sz="2800">
          <a:ln>
            <a:solidFill>
              <a:srgbClr val="C00000"/>
            </a:solidFill>
          </a:ln>
          <a:solidFill>
            <a:schemeClr val="bg1"/>
          </a:solidFill>
          <a:latin typeface="Impact" panose="020B0806030902050204" pitchFamily="34" charset="0"/>
        </a:defRPr>
      </a:lvl2pPr>
      <a:lvl3pPr marL="1143000" indent="-228600" algn="l" rtl="0" fontAlgn="base">
        <a:spcBef>
          <a:spcPct val="20000"/>
        </a:spcBef>
        <a:spcAft>
          <a:spcPct val="0"/>
        </a:spcAft>
        <a:buChar char="•"/>
        <a:defRPr sz="2400">
          <a:ln>
            <a:solidFill>
              <a:srgbClr val="C00000"/>
            </a:solidFill>
          </a:ln>
          <a:solidFill>
            <a:schemeClr val="bg1"/>
          </a:solidFill>
          <a:latin typeface="Impact" panose="020B0806030902050204" pitchFamily="34" charset="0"/>
        </a:defRPr>
      </a:lvl3pPr>
      <a:lvl4pPr marL="1600200" indent="-228600" algn="l" rtl="0" fontAlgn="base">
        <a:spcBef>
          <a:spcPct val="20000"/>
        </a:spcBef>
        <a:spcAft>
          <a:spcPct val="0"/>
        </a:spcAft>
        <a:buChar char="–"/>
        <a:defRPr sz="2000">
          <a:ln>
            <a:solidFill>
              <a:srgbClr val="C00000"/>
            </a:solidFill>
          </a:ln>
          <a:solidFill>
            <a:schemeClr val="bg1"/>
          </a:solidFill>
          <a:latin typeface="Impact" panose="020B0806030902050204" pitchFamily="34" charset="0"/>
        </a:defRPr>
      </a:lvl4pPr>
      <a:lvl5pPr marL="2057400" indent="-228600" algn="l" rtl="0" fontAlgn="base">
        <a:spcBef>
          <a:spcPct val="20000"/>
        </a:spcBef>
        <a:spcAft>
          <a:spcPct val="0"/>
        </a:spcAft>
        <a:buChar char="»"/>
        <a:defRPr sz="2000">
          <a:ln>
            <a:solidFill>
              <a:srgbClr val="C00000"/>
            </a:solidFill>
          </a:ln>
          <a:solidFill>
            <a:schemeClr val="bg1"/>
          </a:solidFill>
          <a:latin typeface="Impact" panose="020B080603090205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C3FBB2D-2E16-413C-A734-EC0A813DDBB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095" name="Picture 71" descr="baptism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3267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8600"/>
            <a:ext cx="7239000" cy="1447800"/>
          </a:xfrm>
          <a:prstGeom prst="rect">
            <a:avLst/>
          </a:prstGeom>
          <a:noFill/>
        </p:spPr>
        <p:txBody>
          <a:bodyPr wrap="none" rtlCol="0">
            <a:prstTxWarp prst="textPlain">
              <a:avLst/>
            </a:prstTxWarp>
            <a:spAutoFit/>
          </a:bodyPr>
          <a:lstStyle/>
          <a:p>
            <a:r>
              <a:rPr lang="en-US" dirty="0" smtClean="0">
                <a:solidFill>
                  <a:srgbClr val="C00000"/>
                </a:solidFill>
                <a:effectLst>
                  <a:glow rad="101600">
                    <a:schemeClr val="bg1">
                      <a:alpha val="60000"/>
                    </a:schemeClr>
                  </a:glow>
                  <a:outerShdw blurRad="50800" dist="38100" dir="2700000" algn="tl" rotWithShape="0">
                    <a:prstClr val="black">
                      <a:alpha val="40000"/>
                    </a:prstClr>
                  </a:outerShdw>
                </a:effectLst>
                <a:latin typeface="Monotype Corsiva" panose="03010101010201010101" pitchFamily="66" charset="0"/>
              </a:rPr>
              <a:t>The Effect Of </a:t>
            </a:r>
            <a:r>
              <a:rPr lang="en-US" dirty="0" smtClean="0">
                <a:solidFill>
                  <a:schemeClr val="bg1"/>
                </a:solidFill>
                <a:effectLst>
                  <a:glow rad="101600">
                    <a:srgbClr val="C00000">
                      <a:alpha val="60000"/>
                    </a:srgbClr>
                  </a:glow>
                  <a:outerShdw blurRad="50800" dist="38100" dir="2700000" algn="tl" rotWithShape="0">
                    <a:prstClr val="black">
                      <a:alpha val="40000"/>
                    </a:prstClr>
                  </a:outerShdw>
                </a:effectLst>
                <a:latin typeface="Monotype Corsiva" panose="03010101010201010101" pitchFamily="66" charset="0"/>
              </a:rPr>
              <a:t>The Cross On Me</a:t>
            </a:r>
            <a:endParaRPr lang="en-US" dirty="0">
              <a:solidFill>
                <a:schemeClr val="bg1"/>
              </a:solidFill>
              <a:effectLst>
                <a:glow rad="101600">
                  <a:srgbClr val="C00000">
                    <a:alpha val="60000"/>
                  </a:srgbClr>
                </a:glow>
                <a:outerShdw blurRad="50800" dist="38100" dir="2700000" algn="tl" rotWithShape="0">
                  <a:prstClr val="black">
                    <a:alpha val="40000"/>
                  </a:prstClr>
                </a:outerShdw>
              </a:effectLst>
              <a:latin typeface="Monotype Corsiva" panose="03010101010201010101" pitchFamily="66" charset="0"/>
            </a:endParaRPr>
          </a:p>
        </p:txBody>
      </p:sp>
    </p:spTree>
    <p:extLst>
      <p:ext uri="{BB962C8B-B14F-4D97-AF65-F5344CB8AC3E}">
        <p14:creationId xmlns:p14="http://schemas.microsoft.com/office/powerpoint/2010/main" val="3000809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229600" cy="2554545"/>
          </a:xfrm>
          <a:prstGeom prst="rect">
            <a:avLst/>
          </a:prstGeom>
          <a:noFill/>
        </p:spPr>
        <p:txBody>
          <a:bodyPr wrap="square" rtlCol="0">
            <a:spAutoFit/>
          </a:bodyPr>
          <a:lstStyle/>
          <a:p>
            <a:pPr algn="ctr"/>
            <a:r>
              <a:rPr lang="en-US" sz="3200" dirty="0">
                <a:solidFill>
                  <a:srgbClr val="000000"/>
                </a:solidFill>
                <a:latin typeface="Montserrat" panose="02000505000000020004" pitchFamily="2" charset="0"/>
              </a:rPr>
              <a:t>“Therefore we were buried with Him through baptism into death, that just as Christ was raised from the dead by the glory of the Father, even so we also should walk in </a:t>
            </a:r>
            <a:r>
              <a:rPr lang="en-US" sz="3200" b="1" dirty="0">
                <a:solidFill>
                  <a:srgbClr val="00B050"/>
                </a:solidFill>
                <a:latin typeface="Montserrat" panose="02000505000000020004" pitchFamily="2" charset="0"/>
              </a:rPr>
              <a:t>newness of </a:t>
            </a:r>
            <a:r>
              <a:rPr lang="en-US" sz="3200" b="1" dirty="0" smtClean="0">
                <a:solidFill>
                  <a:srgbClr val="00B050"/>
                </a:solidFill>
                <a:latin typeface="Montserrat" panose="02000505000000020004" pitchFamily="2" charset="0"/>
              </a:rPr>
              <a:t>life</a:t>
            </a:r>
            <a:r>
              <a:rPr lang="en-US" sz="3200" dirty="0" smtClean="0">
                <a:solidFill>
                  <a:srgbClr val="000000"/>
                </a:solidFill>
                <a:latin typeface="Montserrat" panose="02000505000000020004" pitchFamily="2" charset="0"/>
              </a:rPr>
              <a:t>”</a:t>
            </a:r>
            <a:endParaRPr lang="en-US" sz="3200" dirty="0">
              <a:solidFill>
                <a:srgbClr val="000000"/>
              </a:solidFill>
              <a:latin typeface="Montserrat" panose="02000505000000020004" pitchFamily="2" charset="0"/>
            </a:endParaRPr>
          </a:p>
        </p:txBody>
      </p:sp>
      <p:sp>
        <p:nvSpPr>
          <p:cNvPr id="4" name="TextBox 3"/>
          <p:cNvSpPr txBox="1"/>
          <p:nvPr/>
        </p:nvSpPr>
        <p:spPr>
          <a:xfrm>
            <a:off x="228600" y="76200"/>
            <a:ext cx="1697901" cy="400110"/>
          </a:xfrm>
          <a:prstGeom prst="rect">
            <a:avLst/>
          </a:prstGeom>
          <a:noFill/>
        </p:spPr>
        <p:txBody>
          <a:bodyPr wrap="none" rtlCol="0">
            <a:spAutoFit/>
          </a:bodyPr>
          <a:lstStyle/>
          <a:p>
            <a:r>
              <a:rPr lang="en-US" sz="2000" b="1" dirty="0" smtClean="0">
                <a:solidFill>
                  <a:srgbClr val="C00000"/>
                </a:solidFill>
                <a:latin typeface="Montserrat" panose="02000505000000020004" pitchFamily="2" charset="0"/>
              </a:rPr>
              <a:t>Romans 6:4</a:t>
            </a:r>
            <a:endParaRPr lang="en-US" sz="2000" b="1" dirty="0">
              <a:solidFill>
                <a:srgbClr val="C00000"/>
              </a:solidFill>
              <a:latin typeface="Montserrat" panose="02000505000000020004" pitchFamily="2" charset="0"/>
            </a:endParaRPr>
          </a:p>
        </p:txBody>
      </p:sp>
      <p:sp>
        <p:nvSpPr>
          <p:cNvPr id="5" name="Down Arrow 4"/>
          <p:cNvSpPr/>
          <p:nvPr/>
        </p:nvSpPr>
        <p:spPr>
          <a:xfrm rot="10800000">
            <a:off x="5257800" y="3962400"/>
            <a:ext cx="2291082" cy="2895600"/>
          </a:xfrm>
          <a:prstGeom prst="downArrow">
            <a:avLst>
              <a:gd name="adj1" fmla="val 40634"/>
              <a:gd name="adj2" fmla="val 51065"/>
            </a:avLst>
          </a:prstGeom>
          <a:gradFill>
            <a:gsLst>
              <a:gs pos="0">
                <a:schemeClr val="accent1">
                  <a:shade val="30000"/>
                  <a:satMod val="115000"/>
                </a:schemeClr>
              </a:gs>
              <a:gs pos="50000">
                <a:schemeClr val="accent1">
                  <a:shade val="67500"/>
                  <a:satMod val="115000"/>
                  <a:alpha val="56000"/>
                </a:schemeClr>
              </a:gs>
              <a:gs pos="100000">
                <a:srgbClr val="0070C0">
                  <a:alpha val="0"/>
                </a:srgbClr>
              </a:gs>
            </a:gsLst>
            <a:lin ang="5400000" scaled="0"/>
          </a:gradFill>
          <a:ln>
            <a:solidFill>
              <a:srgbClr val="00B05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Black" panose="020B0A04020102020204" pitchFamily="34" charset="0"/>
            </a:endParaRPr>
          </a:p>
        </p:txBody>
      </p:sp>
      <p:sp>
        <p:nvSpPr>
          <p:cNvPr id="6" name="TextBox 5"/>
          <p:cNvSpPr txBox="1"/>
          <p:nvPr/>
        </p:nvSpPr>
        <p:spPr>
          <a:xfrm>
            <a:off x="3733800" y="3200400"/>
            <a:ext cx="4876800" cy="1346031"/>
          </a:xfrm>
          <a:prstGeom prst="rect">
            <a:avLst/>
          </a:prstGeom>
          <a:noFill/>
          <a:ln>
            <a:noFill/>
          </a:ln>
        </p:spPr>
        <p:txBody>
          <a:bodyPr wrap="none" rtlCol="0">
            <a:prstTxWarp prst="textPlain">
              <a:avLst/>
            </a:prstTxWarp>
            <a:spAutoFit/>
          </a:bodyPr>
          <a:lstStyle/>
          <a:p>
            <a:pPr algn="ctr"/>
            <a:r>
              <a:rPr lang="en-US" sz="60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Black" panose="020B0A04020102020204" pitchFamily="34" charset="0"/>
              </a:rPr>
              <a:t>NEWNESS</a:t>
            </a:r>
          </a:p>
          <a:p>
            <a:pPr algn="ctr"/>
            <a:r>
              <a:rPr lang="en-US" sz="60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Black" panose="020B0A04020102020204" pitchFamily="34" charset="0"/>
              </a:rPr>
              <a:t>OF LIFE</a:t>
            </a:r>
            <a:endParaRPr lang="en-US" sz="6000" b="1" dirty="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3798957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smtClean="0"/>
              <a:t>3. </a:t>
            </a:r>
            <a:r>
              <a:rPr lang="en-US" sz="6600" dirty="0" smtClean="0"/>
              <a:t>RAISED ALIVE </a:t>
            </a:r>
            <a:r>
              <a:rPr lang="en-US" dirty="0" smtClean="0"/>
              <a:t>AS A </a:t>
            </a:r>
            <a:r>
              <a:rPr lang="en-US" sz="6600" dirty="0" smtClean="0"/>
              <a:t>NEW MAN</a:t>
            </a:r>
            <a:endParaRPr lang="en-US" dirty="0"/>
          </a:p>
        </p:txBody>
      </p:sp>
      <p:sp>
        <p:nvSpPr>
          <p:cNvPr id="3" name="Content Placeholder 2"/>
          <p:cNvSpPr>
            <a:spLocks noGrp="1"/>
          </p:cNvSpPr>
          <p:nvPr>
            <p:ph idx="1"/>
          </p:nvPr>
        </p:nvSpPr>
        <p:spPr/>
        <p:txBody>
          <a:bodyPr/>
          <a:lstStyle/>
          <a:p>
            <a:r>
              <a:rPr lang="en-US" dirty="0" smtClean="0"/>
              <a:t>Colossians 3:1-3</a:t>
            </a:r>
          </a:p>
          <a:p>
            <a:r>
              <a:rPr lang="en-US" dirty="0" smtClean="0"/>
              <a:t>Ephesians 2:1-6, 10; 4: 17-24; Lk. </a:t>
            </a:r>
            <a:r>
              <a:rPr lang="en-US" smtClean="0"/>
              <a:t>15:24</a:t>
            </a:r>
            <a:endParaRPr lang="en-US" dirty="0" smtClean="0"/>
          </a:p>
          <a:p>
            <a:endParaRPr lang="en-US" dirty="0" smtClean="0"/>
          </a:p>
          <a:p>
            <a:endParaRPr lang="en-US" dirty="0" smtClean="0"/>
          </a:p>
        </p:txBody>
      </p:sp>
    </p:spTree>
    <p:extLst>
      <p:ext uri="{BB962C8B-B14F-4D97-AF65-F5344CB8AC3E}">
        <p14:creationId xmlns:p14="http://schemas.microsoft.com/office/powerpoint/2010/main" val="863674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a:t>4</a:t>
            </a:r>
            <a:r>
              <a:rPr lang="en-US" dirty="0" smtClean="0"/>
              <a:t>. </a:t>
            </a:r>
            <a:r>
              <a:rPr lang="en-US" sz="6600" dirty="0" smtClean="0"/>
              <a:t>RESIGNATION TO GOD </a:t>
            </a:r>
            <a:r>
              <a:rPr lang="en-US" dirty="0" smtClean="0"/>
              <a:t>UNDER </a:t>
            </a:r>
            <a:r>
              <a:rPr lang="en-US" sz="6600" dirty="0" smtClean="0"/>
              <a:t>TRIAL</a:t>
            </a:r>
            <a:endParaRPr lang="en-US" dirty="0"/>
          </a:p>
        </p:txBody>
      </p:sp>
      <p:sp>
        <p:nvSpPr>
          <p:cNvPr id="3" name="Content Placeholder 2"/>
          <p:cNvSpPr>
            <a:spLocks noGrp="1"/>
          </p:cNvSpPr>
          <p:nvPr>
            <p:ph idx="1"/>
          </p:nvPr>
        </p:nvSpPr>
        <p:spPr/>
        <p:txBody>
          <a:bodyPr/>
          <a:lstStyle/>
          <a:p>
            <a:endParaRPr lang="en-US" dirty="0" smtClean="0"/>
          </a:p>
          <a:p>
            <a:r>
              <a:rPr lang="en-US" dirty="0" smtClean="0"/>
              <a:t>1 </a:t>
            </a:r>
            <a:r>
              <a:rPr lang="en-US" dirty="0"/>
              <a:t>Sam. 3:18; Job 1:21; Mk. 14:36; Acts </a:t>
            </a:r>
            <a:r>
              <a:rPr lang="en-US" dirty="0" smtClean="0"/>
              <a:t>21:14</a:t>
            </a:r>
          </a:p>
          <a:p>
            <a:endParaRPr lang="en-US" dirty="0" smtClean="0"/>
          </a:p>
        </p:txBody>
      </p:sp>
    </p:spTree>
    <p:extLst>
      <p:ext uri="{BB962C8B-B14F-4D97-AF65-F5344CB8AC3E}">
        <p14:creationId xmlns:p14="http://schemas.microsoft.com/office/powerpoint/2010/main" val="9916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a:t>5</a:t>
            </a:r>
            <a:r>
              <a:rPr lang="en-US" dirty="0" smtClean="0"/>
              <a:t>. </a:t>
            </a:r>
            <a:r>
              <a:rPr lang="en-US" sz="6600" dirty="0" smtClean="0"/>
              <a:t>SUBMISSION </a:t>
            </a:r>
            <a:r>
              <a:rPr lang="en-US" dirty="0" smtClean="0"/>
              <a:t>TO </a:t>
            </a:r>
            <a:r>
              <a:rPr lang="en-US" sz="6600" dirty="0" smtClean="0"/>
              <a:t>GOD’S WILL</a:t>
            </a:r>
            <a:endParaRPr lang="en-US" dirty="0"/>
          </a:p>
        </p:txBody>
      </p:sp>
      <p:sp>
        <p:nvSpPr>
          <p:cNvPr id="3" name="Content Placeholder 2"/>
          <p:cNvSpPr>
            <a:spLocks noGrp="1"/>
          </p:cNvSpPr>
          <p:nvPr>
            <p:ph idx="1"/>
          </p:nvPr>
        </p:nvSpPr>
        <p:spPr/>
        <p:txBody>
          <a:bodyPr/>
          <a:lstStyle/>
          <a:p>
            <a:endParaRPr lang="en-US" dirty="0" smtClean="0"/>
          </a:p>
          <a:p>
            <a:r>
              <a:rPr lang="en-US" dirty="0" smtClean="0"/>
              <a:t>Hebrews 13:20, 21</a:t>
            </a:r>
          </a:p>
          <a:p>
            <a:endParaRPr lang="en-US" dirty="0" smtClean="0"/>
          </a:p>
        </p:txBody>
      </p:sp>
    </p:spTree>
    <p:extLst>
      <p:ext uri="{BB962C8B-B14F-4D97-AF65-F5344CB8AC3E}">
        <p14:creationId xmlns:p14="http://schemas.microsoft.com/office/powerpoint/2010/main" val="277816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a:t>6</a:t>
            </a:r>
            <a:r>
              <a:rPr lang="en-US" dirty="0" smtClean="0"/>
              <a:t>. AN </a:t>
            </a:r>
            <a:r>
              <a:rPr lang="en-US" sz="6600" dirty="0" smtClean="0"/>
              <a:t>UNQUESTIONING SERVANT</a:t>
            </a:r>
            <a:endParaRPr lang="en-US" dirty="0"/>
          </a:p>
        </p:txBody>
      </p:sp>
      <p:sp>
        <p:nvSpPr>
          <p:cNvPr id="3" name="Content Placeholder 2"/>
          <p:cNvSpPr>
            <a:spLocks noGrp="1"/>
          </p:cNvSpPr>
          <p:nvPr>
            <p:ph idx="1"/>
          </p:nvPr>
        </p:nvSpPr>
        <p:spPr/>
        <p:txBody>
          <a:bodyPr/>
          <a:lstStyle/>
          <a:p>
            <a:endParaRPr lang="en-US" dirty="0" smtClean="0"/>
          </a:p>
          <a:p>
            <a:r>
              <a:rPr lang="en-US" dirty="0"/>
              <a:t>1 Kin. 19:19-21; Isa. 6:8; Mk. </a:t>
            </a:r>
            <a:r>
              <a:rPr lang="en-US" dirty="0" smtClean="0"/>
              <a:t>2:14</a:t>
            </a:r>
          </a:p>
          <a:p>
            <a:r>
              <a:rPr lang="en-US" dirty="0" smtClean="0"/>
              <a:t>Rom</a:t>
            </a:r>
            <a:r>
              <a:rPr lang="en-US" dirty="0"/>
              <a:t>. 6:16-22</a:t>
            </a:r>
          </a:p>
          <a:p>
            <a:endParaRPr lang="en-US" dirty="0" smtClean="0"/>
          </a:p>
        </p:txBody>
      </p:sp>
    </p:spTree>
    <p:extLst>
      <p:ext uri="{BB962C8B-B14F-4D97-AF65-F5344CB8AC3E}">
        <p14:creationId xmlns:p14="http://schemas.microsoft.com/office/powerpoint/2010/main" val="190251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685800" y="533400"/>
            <a:ext cx="7086600" cy="5334000"/>
          </a:xfrm>
        </p:spPr>
        <p:txBody>
          <a:bodyPr>
            <a:normAutofit fontScale="92500"/>
          </a:bodyPr>
          <a:lstStyle/>
          <a:p>
            <a:r>
              <a:rPr lang="en-US" altLang="en-US" sz="4400" dirty="0"/>
              <a:t>22  But now having been set free from sin, and having become slaves of God, you have your fruit to holiness, and the end, everlasting life.</a:t>
            </a:r>
          </a:p>
          <a:p>
            <a:r>
              <a:rPr lang="en-US" altLang="en-US" sz="4400" dirty="0"/>
              <a:t>23  For the wages of sin is death, but the gift of God is eternal life in Christ Jesus our Lord.</a:t>
            </a:r>
          </a:p>
          <a:p>
            <a:endParaRPr lang="en-US" altLang="en-US" sz="4400" dirty="0">
              <a:solidFill>
                <a:schemeClr val="bg1"/>
              </a:solidFill>
            </a:endParaRPr>
          </a:p>
        </p:txBody>
      </p:sp>
      <p:sp>
        <p:nvSpPr>
          <p:cNvPr id="2" name="TextBox 1"/>
          <p:cNvSpPr txBox="1"/>
          <p:nvPr/>
        </p:nvSpPr>
        <p:spPr>
          <a:xfrm>
            <a:off x="685800" y="6150114"/>
            <a:ext cx="4121641" cy="707886"/>
          </a:xfrm>
          <a:prstGeom prst="rect">
            <a:avLst/>
          </a:prstGeom>
          <a:noFill/>
        </p:spPr>
        <p:txBody>
          <a:bodyPr wrap="none" rtlCol="0">
            <a:spAutoFit/>
          </a:bodyPr>
          <a:lstStyle/>
          <a:p>
            <a:r>
              <a:rPr lang="en-US" sz="4000" dirty="0" smtClean="0">
                <a:ln>
                  <a:solidFill>
                    <a:sysClr val="windowText" lastClr="000000"/>
                  </a:solidFill>
                </a:ln>
                <a:solidFill>
                  <a:srgbClr val="FF0000"/>
                </a:solidFill>
                <a:latin typeface="Source Sans Pro Black" pitchFamily="34" charset="0"/>
              </a:rPr>
              <a:t>ROMANS 6:22, 23</a:t>
            </a:r>
            <a:endParaRPr lang="en-US" sz="4000" dirty="0">
              <a:ln>
                <a:solidFill>
                  <a:sysClr val="windowText" lastClr="000000"/>
                </a:solidFill>
              </a:ln>
              <a:solidFill>
                <a:srgbClr val="FF0000"/>
              </a:solidFill>
              <a:latin typeface="Source Sans Pro Black" pitchFamily="34" charset="0"/>
            </a:endParaRPr>
          </a:p>
        </p:txBody>
      </p:sp>
    </p:spTree>
    <p:extLst>
      <p:ext uri="{BB962C8B-B14F-4D97-AF65-F5344CB8AC3E}">
        <p14:creationId xmlns:p14="http://schemas.microsoft.com/office/powerpoint/2010/main" val="41133670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pPr algn="l"/>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SIN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&amp;</a:t>
            </a: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8000" b="1" spc="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Sacrifice</a:t>
            </a:r>
            <a:endParaRPr lang="en-US" sz="80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2743200"/>
            <a:ext cx="8229600" cy="3382963"/>
          </a:xfrm>
        </p:spPr>
        <p:txBody>
          <a:bodyPr/>
          <a:lstStyle/>
          <a:p>
            <a:r>
              <a:rPr lang="en-US" dirty="0" smtClean="0"/>
              <a:t>Sin came in (Gen. 3; Rom. 5:12)</a:t>
            </a:r>
          </a:p>
          <a:p>
            <a:r>
              <a:rPr lang="en-US" dirty="0" smtClean="0"/>
              <a:t>The penalty of sin is death (1 Cor. 15:22; Rom. 6:23)</a:t>
            </a:r>
          </a:p>
          <a:p>
            <a:r>
              <a:rPr lang="en-US" dirty="0" smtClean="0"/>
              <a:t>Innocent life-blood was required to make atonement for sin (Lev. 17:11; Heb. 9:22)</a:t>
            </a:r>
          </a:p>
        </p:txBody>
      </p:sp>
    </p:spTree>
    <p:extLst>
      <p:ext uri="{BB962C8B-B14F-4D97-AF65-F5344CB8AC3E}">
        <p14:creationId xmlns:p14="http://schemas.microsoft.com/office/powerpoint/2010/main" val="39028170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pPr algn="l"/>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SIN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&amp;</a:t>
            </a: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8000" b="1" spc="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Sacrifice</a:t>
            </a:r>
            <a:endParaRPr lang="en-US" sz="80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2743200"/>
            <a:ext cx="8229600" cy="3382963"/>
          </a:xfrm>
        </p:spPr>
        <p:txBody>
          <a:bodyPr/>
          <a:lstStyle/>
          <a:p>
            <a:r>
              <a:rPr lang="en-US" dirty="0" smtClean="0"/>
              <a:t>Shadows in Old Testament sacrifices (Ex. 12:5; Heb. 10:1-4)</a:t>
            </a:r>
          </a:p>
          <a:p>
            <a:r>
              <a:rPr lang="en-US" dirty="0" smtClean="0"/>
              <a:t>Prophecies of the coming sacrifice (Ps. 22; Isa. 53)</a:t>
            </a:r>
          </a:p>
          <a:p>
            <a:r>
              <a:rPr lang="en-US" dirty="0" smtClean="0"/>
              <a:t>Christ came to die for our sins in the New Testament (Jn. 1:29; Rev. 13:8; Mk. 10:45)</a:t>
            </a:r>
            <a:endParaRPr lang="en-US" dirty="0"/>
          </a:p>
        </p:txBody>
      </p:sp>
    </p:spTree>
    <p:extLst>
      <p:ext uri="{BB962C8B-B14F-4D97-AF65-F5344CB8AC3E}">
        <p14:creationId xmlns:p14="http://schemas.microsoft.com/office/powerpoint/2010/main" val="17645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9140"/>
            <a:ext cx="8381552" cy="1950660"/>
          </a:xfrm>
          <a:prstGeom prst="rect">
            <a:avLst/>
          </a:prstGeom>
          <a:noFill/>
          <a:ln>
            <a:noFill/>
          </a:ln>
          <a:effectLst>
            <a:glow rad="101600">
              <a:srgbClr val="FF0000">
                <a:alpha val="60000"/>
              </a:srgbClr>
            </a:glow>
          </a:effectLst>
        </p:spPr>
        <p:txBody>
          <a:bodyPr wrap="square" rtlCol="0">
            <a:prstTxWarp prst="textPlain">
              <a:avLst/>
            </a:prstTxWarp>
            <a:spAutoFit/>
          </a:bodyPr>
          <a:lstStyle/>
          <a:p>
            <a:pPr algn="ctr"/>
            <a:r>
              <a:rPr lang="en-US" sz="4800" b="1" dirty="0" smtClean="0">
                <a:ln w="12700">
                  <a:solidFill>
                    <a:srgbClr val="C00000"/>
                  </a:solidFill>
                  <a:prstDash val="solid"/>
                </a:ln>
                <a:solidFill>
                  <a:schemeClr val="accent3"/>
                </a:solidFill>
                <a:effectLst>
                  <a:outerShdw blurRad="63500" sx="102000" sy="102000" algn="ctr" rotWithShape="0">
                    <a:prstClr val="black">
                      <a:alpha val="40000"/>
                    </a:prstClr>
                  </a:outerShdw>
                </a:effectLst>
                <a:latin typeface="Impact" panose="020B0806030902050204" pitchFamily="34" charset="0"/>
              </a:rPr>
              <a:t>What Effect Should</a:t>
            </a:r>
          </a:p>
          <a:p>
            <a:pPr algn="ctr"/>
            <a:r>
              <a:rPr lang="en-US" sz="4800" b="1" dirty="0" smtClean="0">
                <a:ln w="12700">
                  <a:solidFill>
                    <a:srgbClr val="C00000"/>
                  </a:solidFill>
                  <a:prstDash val="solid"/>
                </a:ln>
                <a:solidFill>
                  <a:schemeClr val="accent3"/>
                </a:solidFill>
                <a:effectLst>
                  <a:outerShdw blurRad="63500" sx="102000" sy="102000" algn="ctr" rotWithShape="0">
                    <a:prstClr val="black">
                      <a:alpha val="40000"/>
                    </a:prstClr>
                  </a:outerShdw>
                </a:effectLst>
                <a:latin typeface="Impact" panose="020B0806030902050204" pitchFamily="34" charset="0"/>
              </a:rPr>
              <a:t>The Cross Of Christ </a:t>
            </a:r>
          </a:p>
          <a:p>
            <a:pPr algn="ctr"/>
            <a:r>
              <a:rPr lang="en-US" sz="4800" b="1" dirty="0" smtClean="0">
                <a:ln w="12700">
                  <a:solidFill>
                    <a:srgbClr val="C00000"/>
                  </a:solidFill>
                  <a:prstDash val="solid"/>
                </a:ln>
                <a:solidFill>
                  <a:schemeClr val="accent3"/>
                </a:solidFill>
                <a:effectLst>
                  <a:outerShdw blurRad="63500" sx="102000" sy="102000" algn="ctr" rotWithShape="0">
                    <a:prstClr val="black">
                      <a:alpha val="40000"/>
                    </a:prstClr>
                  </a:outerShdw>
                </a:effectLst>
                <a:latin typeface="Impact" panose="020B0806030902050204" pitchFamily="34" charset="0"/>
              </a:rPr>
              <a:t>Have on Me?</a:t>
            </a:r>
            <a:endParaRPr lang="en-US" sz="4800" b="1" dirty="0">
              <a:ln w="12700">
                <a:solidFill>
                  <a:srgbClr val="C00000"/>
                </a:solidFill>
                <a:prstDash val="solid"/>
              </a:ln>
              <a:solidFill>
                <a:schemeClr val="accent3"/>
              </a:solidFill>
              <a:effectLst>
                <a:outerShdw blurRad="63500" sx="102000" sy="102000" algn="ctr" rotWithShape="0">
                  <a:prstClr val="black">
                    <a:alpha val="40000"/>
                  </a:prstClr>
                </a:outerShdw>
              </a:effectLst>
              <a:latin typeface="Impact" panose="020B0806030902050204" pitchFamily="34" charset="0"/>
            </a:endParaRPr>
          </a:p>
        </p:txBody>
      </p:sp>
      <p:sp>
        <p:nvSpPr>
          <p:cNvPr id="3" name="Subtitle 4"/>
          <p:cNvSpPr txBox="1">
            <a:spLocks/>
          </p:cNvSpPr>
          <p:nvPr/>
        </p:nvSpPr>
        <p:spPr>
          <a:xfrm>
            <a:off x="1142106" y="5105400"/>
            <a:ext cx="7163693" cy="1600200"/>
          </a:xfrm>
          <a:prstGeom prst="rect">
            <a:avLst/>
          </a:prstGeom>
          <a:solidFill>
            <a:schemeClr val="tx1"/>
          </a:solidFill>
          <a:ln>
            <a:solidFill>
              <a:srgbClr val="C00000"/>
            </a:solidFill>
          </a:ln>
          <a:effectLst>
            <a:glow rad="101600">
              <a:srgbClr val="C00000">
                <a:alpha val="60000"/>
              </a:srgbClr>
            </a:glow>
          </a:effectLst>
        </p:spPr>
        <p:txBody>
          <a:bodyPr>
            <a:normAutofit fontScale="8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AutoNum type="arabicPeriod"/>
            </a:pPr>
            <a:r>
              <a:rPr lang="en-US" kern="0" smtClean="0">
                <a:solidFill>
                  <a:schemeClr val="bg1"/>
                </a:solidFill>
              </a:rPr>
              <a:t>“that we, having died to sins, might live for righteousness” (1 Pet. 2:24)</a:t>
            </a:r>
          </a:p>
          <a:p>
            <a:pPr marL="514350" indent="-514350">
              <a:buFont typeface="+mj-lt"/>
              <a:buAutoNum type="arabicPeriod"/>
            </a:pPr>
            <a:r>
              <a:rPr lang="en-US" kern="0" smtClean="0">
                <a:solidFill>
                  <a:schemeClr val="bg1"/>
                </a:solidFill>
              </a:rPr>
              <a:t>“that He might bring us to God” (1 Pet. 3:18)</a:t>
            </a:r>
          </a:p>
          <a:p>
            <a:endParaRPr lang="en-US" kern="0" dirty="0">
              <a:solidFill>
                <a:schemeClr val="bg1"/>
              </a:solidFill>
            </a:endParaRPr>
          </a:p>
        </p:txBody>
      </p:sp>
    </p:spTree>
    <p:extLst>
      <p:ext uri="{BB962C8B-B14F-4D97-AF65-F5344CB8AC3E}">
        <p14:creationId xmlns:p14="http://schemas.microsoft.com/office/powerpoint/2010/main" val="27242681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smtClean="0"/>
              <a:t>1. FELLOWSHIP WITH CHRIST’S </a:t>
            </a:r>
            <a:r>
              <a:rPr lang="en-US" sz="6000" dirty="0" smtClean="0"/>
              <a:t>DEATH</a:t>
            </a:r>
            <a:endParaRPr lang="en-US" dirty="0"/>
          </a:p>
        </p:txBody>
      </p:sp>
      <p:sp>
        <p:nvSpPr>
          <p:cNvPr id="3" name="Content Placeholder 2"/>
          <p:cNvSpPr>
            <a:spLocks noGrp="1"/>
          </p:cNvSpPr>
          <p:nvPr>
            <p:ph idx="1"/>
          </p:nvPr>
        </p:nvSpPr>
        <p:spPr/>
        <p:txBody>
          <a:bodyPr/>
          <a:lstStyle/>
          <a:p>
            <a:r>
              <a:rPr lang="en-US" dirty="0" smtClean="0"/>
              <a:t>“I have been crucified with Christ…” </a:t>
            </a:r>
            <a:br>
              <a:rPr lang="en-US" dirty="0" smtClean="0"/>
            </a:br>
            <a:r>
              <a:rPr lang="en-US" dirty="0" smtClean="0"/>
              <a:t>(Gal. 2:20)</a:t>
            </a:r>
          </a:p>
          <a:p>
            <a:r>
              <a:rPr lang="en-US" dirty="0" smtClean="0"/>
              <a:t>2 Timothy 2:11; Rom. 5:10</a:t>
            </a:r>
          </a:p>
          <a:p>
            <a:r>
              <a:rPr lang="en-US" dirty="0" smtClean="0">
                <a:effectLst>
                  <a:glow rad="101600">
                    <a:srgbClr val="C00000">
                      <a:alpha val="60000"/>
                    </a:srgbClr>
                  </a:glow>
                  <a:outerShdw blurRad="38100" dist="38100" dir="2700000" algn="tl">
                    <a:srgbClr val="000000">
                      <a:alpha val="43137"/>
                    </a:srgbClr>
                  </a:outerShdw>
                </a:effectLst>
              </a:rPr>
              <a:t>“How and when can I share in His death?”</a:t>
            </a:r>
            <a:endParaRPr lang="en-US" dirty="0">
              <a:effectLst>
                <a:glow rad="101600">
                  <a:srgbClr val="C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537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2428870" cy="523220"/>
          </a:xfrm>
          <a:prstGeom prst="rect">
            <a:avLst/>
          </a:prstGeom>
          <a:noFill/>
        </p:spPr>
        <p:txBody>
          <a:bodyPr wrap="none" rtlCol="0">
            <a:spAutoFit/>
          </a:bodyPr>
          <a:lstStyle/>
          <a:p>
            <a:r>
              <a:rPr lang="en-US" sz="2800" dirty="0" smtClean="0">
                <a:latin typeface="Montserrat" panose="02000505000000020004" pitchFamily="2" charset="0"/>
              </a:rPr>
              <a:t>The </a:t>
            </a:r>
            <a:r>
              <a:rPr lang="en-US" sz="2800" dirty="0" smtClean="0">
                <a:latin typeface="Montserrat" panose="02000505000000020004" pitchFamily="2" charset="0"/>
                <a:cs typeface="Adobe Arabic" pitchFamily="18" charset="-78"/>
              </a:rPr>
              <a:t>Answer</a:t>
            </a:r>
            <a:r>
              <a:rPr lang="en-US" sz="2800" dirty="0" smtClean="0">
                <a:latin typeface="Montserrat" panose="02000505000000020004" pitchFamily="2" charset="0"/>
              </a:rPr>
              <a:t>!</a:t>
            </a:r>
            <a:endParaRPr lang="en-US" sz="2800" dirty="0">
              <a:latin typeface="Montserrat" panose="02000505000000020004" pitchFamily="2" charset="0"/>
            </a:endParaRPr>
          </a:p>
        </p:txBody>
      </p:sp>
      <p:sp>
        <p:nvSpPr>
          <p:cNvPr id="3" name="TextBox 2"/>
          <p:cNvSpPr txBox="1"/>
          <p:nvPr/>
        </p:nvSpPr>
        <p:spPr>
          <a:xfrm>
            <a:off x="2895600" y="6172200"/>
            <a:ext cx="3395481" cy="646331"/>
          </a:xfrm>
          <a:prstGeom prst="rect">
            <a:avLst/>
          </a:prstGeom>
          <a:noFill/>
        </p:spPr>
        <p:txBody>
          <a:bodyPr wrap="none" rtlCol="0">
            <a:spAutoFit/>
          </a:bodyPr>
          <a:lstStyle/>
          <a:p>
            <a:r>
              <a:rPr lang="en-US" sz="3600" dirty="0" smtClean="0">
                <a:solidFill>
                  <a:schemeClr val="bg1"/>
                </a:solidFill>
                <a:latin typeface="Montserrat" panose="02000505000000020004" pitchFamily="2" charset="0"/>
              </a:rPr>
              <a:t>Romans 6:3-5</a:t>
            </a:r>
            <a:endParaRPr lang="en-US" sz="3600" dirty="0">
              <a:solidFill>
                <a:schemeClr val="bg1"/>
              </a:solidFill>
              <a:latin typeface="Montserrat" panose="02000505000000020004" pitchFamily="2" charset="0"/>
            </a:endParaRPr>
          </a:p>
        </p:txBody>
      </p:sp>
    </p:spTree>
    <p:extLst>
      <p:ext uri="{BB962C8B-B14F-4D97-AF65-F5344CB8AC3E}">
        <p14:creationId xmlns:p14="http://schemas.microsoft.com/office/powerpoint/2010/main" val="3790504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1631216"/>
          </a:xfrm>
          <a:prstGeom prst="rect">
            <a:avLst/>
          </a:prstGeom>
          <a:noFill/>
        </p:spPr>
        <p:txBody>
          <a:bodyPr wrap="square" rtlCol="0">
            <a:spAutoFit/>
          </a:bodyPr>
          <a:lstStyle/>
          <a:p>
            <a:pPr algn="ctr"/>
            <a:r>
              <a:rPr lang="en-US" sz="3200" dirty="0" smtClean="0">
                <a:latin typeface="Montserrat" panose="02000505000000020004" pitchFamily="2" charset="0"/>
              </a:rPr>
              <a:t>“Or </a:t>
            </a:r>
            <a:r>
              <a:rPr lang="en-US" sz="3200" dirty="0">
                <a:latin typeface="Montserrat" panose="02000505000000020004" pitchFamily="2" charset="0"/>
              </a:rPr>
              <a:t>do you not know that as many of us as were baptized into Christ Jesus were baptized </a:t>
            </a:r>
            <a:r>
              <a:rPr lang="en-US" sz="3600" b="1" dirty="0" smtClean="0">
                <a:solidFill>
                  <a:srgbClr val="C00000"/>
                </a:solidFill>
                <a:latin typeface="Montserrat" panose="02000505000000020004" pitchFamily="2" charset="0"/>
              </a:rPr>
              <a:t>INTO</a:t>
            </a:r>
            <a:r>
              <a:rPr lang="en-US" sz="3200" dirty="0" smtClean="0">
                <a:latin typeface="Montserrat" panose="02000505000000020004" pitchFamily="2" charset="0"/>
              </a:rPr>
              <a:t> </a:t>
            </a:r>
            <a:r>
              <a:rPr lang="en-US" sz="3200" dirty="0">
                <a:latin typeface="Montserrat" panose="02000505000000020004" pitchFamily="2" charset="0"/>
              </a:rPr>
              <a:t>His </a:t>
            </a:r>
            <a:r>
              <a:rPr lang="en-US" sz="3200" dirty="0" smtClean="0">
                <a:latin typeface="Montserrat" panose="02000505000000020004" pitchFamily="2" charset="0"/>
              </a:rPr>
              <a:t>death?”</a:t>
            </a:r>
            <a:endParaRPr lang="en-US" sz="3200" dirty="0">
              <a:latin typeface="Montserrat" panose="02000505000000020004" pitchFamily="2" charset="0"/>
            </a:endParaRPr>
          </a:p>
        </p:txBody>
      </p:sp>
      <p:sp>
        <p:nvSpPr>
          <p:cNvPr id="3" name="Down Arrow 2"/>
          <p:cNvSpPr/>
          <p:nvPr/>
        </p:nvSpPr>
        <p:spPr>
          <a:xfrm>
            <a:off x="3217652" y="1371600"/>
            <a:ext cx="3205482" cy="3772564"/>
          </a:xfrm>
          <a:prstGeom prst="downArrow">
            <a:avLst>
              <a:gd name="adj1" fmla="val 40634"/>
              <a:gd name="adj2" fmla="val 51065"/>
            </a:avLst>
          </a:prstGeom>
          <a:gradFill>
            <a:gsLst>
              <a:gs pos="0">
                <a:schemeClr val="accent1">
                  <a:shade val="30000"/>
                  <a:satMod val="115000"/>
                  <a:alpha val="0"/>
                </a:schemeClr>
              </a:gs>
              <a:gs pos="50000">
                <a:schemeClr val="accent1">
                  <a:shade val="67500"/>
                  <a:satMod val="115000"/>
                  <a:alpha val="56000"/>
                </a:schemeClr>
              </a:gs>
              <a:gs pos="100000">
                <a:srgbClr val="0070C0"/>
              </a:gs>
            </a:gsLst>
            <a:lin ang="5400000" scaled="0"/>
          </a:gradFill>
          <a:ln>
            <a:solidFill>
              <a:srgbClr val="C00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4" name="TextBox 3"/>
          <p:cNvSpPr txBox="1"/>
          <p:nvPr/>
        </p:nvSpPr>
        <p:spPr>
          <a:xfrm>
            <a:off x="1336041" y="4749969"/>
            <a:ext cx="6934200" cy="1498431"/>
          </a:xfrm>
          <a:prstGeom prst="rect">
            <a:avLst/>
          </a:prstGeom>
          <a:noFill/>
        </p:spPr>
        <p:txBody>
          <a:bodyPr wrap="none" rtlCol="0">
            <a:prstTxWarp prst="textPlain">
              <a:avLst/>
            </a:prstTxWarp>
            <a:spAutoFit/>
          </a:bodyPr>
          <a:lstStyle/>
          <a:p>
            <a:r>
              <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rPr>
              <a:t>CHRIST</a:t>
            </a:r>
          </a:p>
          <a:p>
            <a:r>
              <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rPr>
              <a:t>DEATH</a:t>
            </a:r>
            <a:endParaRPr lang="en-US"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5" name="TextBox 4"/>
          <p:cNvSpPr txBox="1"/>
          <p:nvPr/>
        </p:nvSpPr>
        <p:spPr>
          <a:xfrm>
            <a:off x="4214468" y="2209800"/>
            <a:ext cx="1246909" cy="1478340"/>
          </a:xfrm>
          <a:prstGeom prst="rect">
            <a:avLst/>
          </a:prstGeom>
          <a:noFill/>
        </p:spPr>
        <p:txBody>
          <a:bodyPr wrap="none" rtlCol="0">
            <a:prstTxWarp prst="textPlain">
              <a:avLst/>
            </a:prstTxWarp>
            <a:spAutoFit/>
          </a:bodyPr>
          <a:lstStyle/>
          <a:p>
            <a:r>
              <a:rPr lang="en-US"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rPr>
              <a:t>T</a:t>
            </a:r>
            <a:endParaRPr lang="en-US"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6" name="TextBox 5"/>
          <p:cNvSpPr txBox="1"/>
          <p:nvPr/>
        </p:nvSpPr>
        <p:spPr>
          <a:xfrm>
            <a:off x="228600" y="76200"/>
            <a:ext cx="1699504" cy="400110"/>
          </a:xfrm>
          <a:prstGeom prst="rect">
            <a:avLst/>
          </a:prstGeom>
          <a:noFill/>
        </p:spPr>
        <p:txBody>
          <a:bodyPr wrap="none" rtlCol="0">
            <a:spAutoFit/>
          </a:bodyPr>
          <a:lstStyle/>
          <a:p>
            <a:r>
              <a:rPr lang="en-US" sz="2000" b="1" dirty="0" smtClean="0">
                <a:solidFill>
                  <a:srgbClr val="C00000"/>
                </a:solidFill>
                <a:latin typeface="Montserrat" panose="02000505000000020004" pitchFamily="2" charset="0"/>
              </a:rPr>
              <a:t>Romans 6:3</a:t>
            </a:r>
            <a:endParaRPr lang="en-US" sz="2000" b="1" dirty="0">
              <a:solidFill>
                <a:srgbClr val="C00000"/>
              </a:solidFill>
              <a:latin typeface="Montserrat" panose="02000505000000020004" pitchFamily="2" charset="0"/>
            </a:endParaRPr>
          </a:p>
        </p:txBody>
      </p:sp>
    </p:spTree>
    <p:extLst>
      <p:ext uri="{BB962C8B-B14F-4D97-AF65-F5344CB8AC3E}">
        <p14:creationId xmlns:p14="http://schemas.microsoft.com/office/powerpoint/2010/main" val="39828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a:t>2</a:t>
            </a:r>
            <a:r>
              <a:rPr lang="en-US" dirty="0" smtClean="0"/>
              <a:t>. </a:t>
            </a:r>
            <a:r>
              <a:rPr lang="en-US" sz="6600" dirty="0" smtClean="0"/>
              <a:t>DEAD </a:t>
            </a:r>
            <a:r>
              <a:rPr lang="en-US" dirty="0" smtClean="0"/>
              <a:t>To </a:t>
            </a:r>
            <a:r>
              <a:rPr lang="en-US" sz="6600" dirty="0" smtClean="0"/>
              <a:t>SIN</a:t>
            </a:r>
            <a:endParaRPr lang="en-US" dirty="0"/>
          </a:p>
        </p:txBody>
      </p:sp>
      <p:sp>
        <p:nvSpPr>
          <p:cNvPr id="3" name="Content Placeholder 2"/>
          <p:cNvSpPr>
            <a:spLocks noGrp="1"/>
          </p:cNvSpPr>
          <p:nvPr>
            <p:ph idx="1"/>
          </p:nvPr>
        </p:nvSpPr>
        <p:spPr/>
        <p:txBody>
          <a:bodyPr/>
          <a:lstStyle/>
          <a:p>
            <a:r>
              <a:rPr lang="en-US" dirty="0" smtClean="0"/>
              <a:t>Receiving grace is not a license to sin but to  crucify it (Rom. 6:1, 2, 6,-12)</a:t>
            </a:r>
          </a:p>
          <a:p>
            <a:r>
              <a:rPr lang="en-US" dirty="0" smtClean="0"/>
              <a:t>Repentance</a:t>
            </a:r>
          </a:p>
        </p:txBody>
      </p:sp>
    </p:spTree>
    <p:extLst>
      <p:ext uri="{BB962C8B-B14F-4D97-AF65-F5344CB8AC3E}">
        <p14:creationId xmlns:p14="http://schemas.microsoft.com/office/powerpoint/2010/main" val="2764088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143000"/>
          </a:xfrm>
        </p:spPr>
        <p:txBody>
          <a:bodyPr/>
          <a:lstStyle/>
          <a:p>
            <a:r>
              <a:rPr lang="en-US" dirty="0" smtClean="0"/>
              <a:t>3. </a:t>
            </a:r>
            <a:r>
              <a:rPr lang="en-US" sz="6600" dirty="0" smtClean="0"/>
              <a:t>RAISED ALIVE </a:t>
            </a:r>
            <a:r>
              <a:rPr lang="en-US" dirty="0" smtClean="0"/>
              <a:t>AS A </a:t>
            </a:r>
            <a:r>
              <a:rPr lang="en-US" sz="6600" dirty="0" smtClean="0"/>
              <a:t>NEW MAN</a:t>
            </a:r>
            <a:endParaRPr lang="en-US" dirty="0"/>
          </a:p>
        </p:txBody>
      </p:sp>
      <p:sp>
        <p:nvSpPr>
          <p:cNvPr id="3" name="Content Placeholder 2"/>
          <p:cNvSpPr>
            <a:spLocks noGrp="1"/>
          </p:cNvSpPr>
          <p:nvPr>
            <p:ph idx="1"/>
          </p:nvPr>
        </p:nvSpPr>
        <p:spPr/>
        <p:txBody>
          <a:bodyPr/>
          <a:lstStyle/>
          <a:p>
            <a:r>
              <a:rPr lang="en-US" dirty="0" smtClean="0"/>
              <a:t>Colossians 3:1-3</a:t>
            </a:r>
          </a:p>
        </p:txBody>
      </p:sp>
    </p:spTree>
    <p:extLst>
      <p:ext uri="{BB962C8B-B14F-4D97-AF65-F5344CB8AC3E}">
        <p14:creationId xmlns:p14="http://schemas.microsoft.com/office/powerpoint/2010/main" val="66573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334</TotalTime>
  <Words>430</Words>
  <Application>Microsoft Office PowerPoint</Application>
  <PresentationFormat>On-screen Show (4:3)</PresentationFormat>
  <Paragraphs>62</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15</vt:i4>
      </vt:variant>
    </vt:vector>
  </HeadingPairs>
  <TitlesOfParts>
    <vt:vector size="36" baseType="lpstr">
      <vt:lpstr>Arial</vt:lpstr>
      <vt:lpstr>Calibri</vt:lpstr>
      <vt:lpstr>Adobe Arabic</vt:lpstr>
      <vt:lpstr>Monotype Corsiva</vt:lpstr>
      <vt:lpstr>Source Sans Pro Black</vt:lpstr>
      <vt:lpstr>Trajan Pro</vt:lpstr>
      <vt:lpstr>Arial Black</vt:lpstr>
      <vt:lpstr>Impact</vt:lpstr>
      <vt:lpstr>Bell Gothic Std Light</vt:lpstr>
      <vt:lpstr>Montserrat</vt:lpstr>
      <vt:lpstr>Custom Design</vt:lpstr>
      <vt:lpstr>1_Custom Design</vt:lpstr>
      <vt:lpstr>2_Custom Design</vt:lpstr>
      <vt:lpstr>3_Custom Design</vt:lpstr>
      <vt:lpstr>4_Custom Design</vt:lpstr>
      <vt:lpstr>3_Default Design</vt:lpstr>
      <vt:lpstr>4_Default Design</vt:lpstr>
      <vt:lpstr>5_Custom Design</vt:lpstr>
      <vt:lpstr>5_Default Design</vt:lpstr>
      <vt:lpstr>6_Default Design</vt:lpstr>
      <vt:lpstr>6_Custom Design</vt:lpstr>
      <vt:lpstr>PowerPoint Presentation</vt:lpstr>
      <vt:lpstr>SIN &amp; Sacrifice</vt:lpstr>
      <vt:lpstr>SIN &amp; Sacrifice</vt:lpstr>
      <vt:lpstr>PowerPoint Presentation</vt:lpstr>
      <vt:lpstr>1. FELLOWSHIP WITH CHRIST’S DEATH</vt:lpstr>
      <vt:lpstr>PowerPoint Presentation</vt:lpstr>
      <vt:lpstr>PowerPoint Presentation</vt:lpstr>
      <vt:lpstr>2. DEAD To SIN</vt:lpstr>
      <vt:lpstr>3. RAISED ALIVE AS A NEW MAN</vt:lpstr>
      <vt:lpstr>PowerPoint Presentation</vt:lpstr>
      <vt:lpstr>3. RAISED ALIVE AS A NEW MAN</vt:lpstr>
      <vt:lpstr>4. RESIGNATION TO GOD UNDER TRIAL</vt:lpstr>
      <vt:lpstr>5. SUBMISSION TO GOD’S WILL</vt:lpstr>
      <vt:lpstr>6. AN UNQUESTIONING SERVANT</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Jesus Go Through All This?</dc:title>
  <dc:creator>Steven J. Wallace</dc:creator>
  <cp:lastModifiedBy>Steven J. Wallace</cp:lastModifiedBy>
  <cp:revision>37</cp:revision>
  <dcterms:created xsi:type="dcterms:W3CDTF">2015-02-10T23:32:20Z</dcterms:created>
  <dcterms:modified xsi:type="dcterms:W3CDTF">2015-02-16T16:52:39Z</dcterms:modified>
</cp:coreProperties>
</file>